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3-2.png>
</file>

<file path=ppt/media/image-3-3.png>
</file>

<file path=ppt/media/image-3-4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7-1.png>
</file>

<file path=ppt/media/image-8-1.png>
</file>

<file path=ppt/media/image-8-2.png>
</file>

<file path=ppt/media/image-8-3.png>
</file>

<file path=ppt/media/image-8-4.png>
</file>

<file path=ppt/media/image-8-5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37498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Navigating the World of Computer Networks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66617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the core components, protocols, and architecture of computer networks is essential for a successful digital future.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8318"/>
            <a:ext cx="130428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Essential Network Devices: A Comprehensive Overview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833813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Modem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432697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Connects your network to the internet, converting digital signals to analog and vice versa.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833813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RJ-45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4200406" y="4432697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common network connector that allows devices to connect to each other and the network.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833813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NIC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607022" y="4432697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Interface Card enables devices to communicate with a network.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833813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Hub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11013638" y="4432697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Simple device that broadcasts data to all connected devices, inefficient for large networks.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010489"/>
            <a:ext cx="2584609" cy="15973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9132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Modem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793790" y="4399478"/>
            <a:ext cx="30054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446" y="2010489"/>
            <a:ext cx="2584728" cy="15974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139446" y="38914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RJ - 45 Wire</a:t>
            </a:r>
            <a:endParaRPr lang="en-US" sz="2300" dirty="0"/>
          </a:p>
        </p:txBody>
      </p:sp>
      <p:sp>
        <p:nvSpPr>
          <p:cNvPr id="7" name="Text 3"/>
          <p:cNvSpPr/>
          <p:nvPr/>
        </p:nvSpPr>
        <p:spPr>
          <a:xfrm>
            <a:off x="4139446" y="4399598"/>
            <a:ext cx="30056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221" y="2010489"/>
            <a:ext cx="2584728" cy="15974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5221" y="3891439"/>
            <a:ext cx="3005614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NIC (Network Interface Card)</a:t>
            </a:r>
            <a:endParaRPr lang="en-US" sz="2300" dirty="0"/>
          </a:p>
        </p:txBody>
      </p:sp>
      <p:sp>
        <p:nvSpPr>
          <p:cNvPr id="10" name="Text 5"/>
          <p:cNvSpPr/>
          <p:nvPr/>
        </p:nvSpPr>
        <p:spPr>
          <a:xfrm>
            <a:off x="7485221" y="4771668"/>
            <a:ext cx="30056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0997" y="2010489"/>
            <a:ext cx="2584728" cy="159746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0830997" y="38914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Hub</a:t>
            </a:r>
            <a:endParaRPr lang="en-US" sz="2300" dirty="0"/>
          </a:p>
        </p:txBody>
      </p:sp>
      <p:sp>
        <p:nvSpPr>
          <p:cNvPr id="13" name="Text 7"/>
          <p:cNvSpPr/>
          <p:nvPr/>
        </p:nvSpPr>
        <p:spPr>
          <a:xfrm>
            <a:off x="10830997" y="4399598"/>
            <a:ext cx="30056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793790" y="547473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endParaRPr lang="en-US" sz="4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0388"/>
            <a:ext cx="970359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Network Devices: Beyond the Basics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461623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Switch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060508"/>
            <a:ext cx="2845594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Intelligent device that directs data traffic to specific devices, improving efficiency and performance.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461623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Repeater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4200406" y="4060508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Amplifies network signals to extend the reach of a network.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461623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Bridge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607022" y="4060508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Connects two networks together, allowing devices on separate networks to communicate.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461623"/>
            <a:ext cx="2845594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Router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11013638" y="4060508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Manages traffic between different networks, directing data packets to their destinations.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429708"/>
            <a:ext cx="2584609" cy="15973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31053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Switch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793790" y="4818698"/>
            <a:ext cx="30054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446" y="2429708"/>
            <a:ext cx="2584728" cy="15974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139446" y="431065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Repeater</a:t>
            </a:r>
            <a:endParaRPr lang="en-US" sz="2300" dirty="0"/>
          </a:p>
        </p:txBody>
      </p:sp>
      <p:sp>
        <p:nvSpPr>
          <p:cNvPr id="7" name="Text 3"/>
          <p:cNvSpPr/>
          <p:nvPr/>
        </p:nvSpPr>
        <p:spPr>
          <a:xfrm>
            <a:off x="4139446" y="4818817"/>
            <a:ext cx="30056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5221" y="2429708"/>
            <a:ext cx="2584728" cy="15974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85221" y="431065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Bridge</a:t>
            </a:r>
            <a:endParaRPr lang="en-US" sz="2300" dirty="0"/>
          </a:p>
        </p:txBody>
      </p:sp>
      <p:sp>
        <p:nvSpPr>
          <p:cNvPr id="10" name="Text 5"/>
          <p:cNvSpPr/>
          <p:nvPr/>
        </p:nvSpPr>
        <p:spPr>
          <a:xfrm>
            <a:off x="7485221" y="4818817"/>
            <a:ext cx="30056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0997" y="2429708"/>
            <a:ext cx="2584728" cy="159746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0830997" y="431065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Router</a:t>
            </a:r>
            <a:endParaRPr lang="en-US" sz="2300" dirty="0"/>
          </a:p>
        </p:txBody>
      </p:sp>
      <p:sp>
        <p:nvSpPr>
          <p:cNvPr id="13" name="Text 7"/>
          <p:cNvSpPr/>
          <p:nvPr/>
        </p:nvSpPr>
        <p:spPr>
          <a:xfrm>
            <a:off x="10830997" y="4818817"/>
            <a:ext cx="30056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793790" y="54368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693426"/>
            <a:ext cx="4572833" cy="282618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80310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Gateway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793790" y="5311259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Device connects dissimilar networks: A node on a network that serves as an entrance to another network.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173153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221" y="1693426"/>
            <a:ext cx="4572953" cy="282618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480310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Wi-Fi Card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7485221" y="5311259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either an internal or external LAN adapter with a wire-less radio and antenna.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4460" y="524828"/>
            <a:ext cx="7807881" cy="12527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Building a Small Local Area Network (LAN)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429256" y="2063829"/>
            <a:ext cx="22860" cy="5641300"/>
          </a:xfrm>
          <a:prstGeom prst="roundRect">
            <a:avLst>
              <a:gd name="adj" fmla="val 350712"/>
            </a:avLst>
          </a:prstGeom>
          <a:solidFill>
            <a:srgbClr val="B2D4E5"/>
          </a:solidFill>
          <a:ln/>
        </p:spPr>
      </p:sp>
      <p:sp>
        <p:nvSpPr>
          <p:cNvPr id="5" name="Shape 2"/>
          <p:cNvSpPr/>
          <p:nvPr/>
        </p:nvSpPr>
        <p:spPr>
          <a:xfrm>
            <a:off x="6632555" y="2481739"/>
            <a:ext cx="668060" cy="22860"/>
          </a:xfrm>
          <a:prstGeom prst="roundRect">
            <a:avLst>
              <a:gd name="adj" fmla="val 350712"/>
            </a:avLst>
          </a:prstGeom>
          <a:solidFill>
            <a:srgbClr val="B2D4E5"/>
          </a:solidFill>
          <a:ln/>
        </p:spPr>
      </p:sp>
      <p:sp>
        <p:nvSpPr>
          <p:cNvPr id="6" name="Shape 3"/>
          <p:cNvSpPr/>
          <p:nvPr/>
        </p:nvSpPr>
        <p:spPr>
          <a:xfrm>
            <a:off x="6225957" y="2278499"/>
            <a:ext cx="429458" cy="429458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76333" y="2342912"/>
            <a:ext cx="128707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490460" y="2254687"/>
            <a:ext cx="2505313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Planning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490460" y="2682240"/>
            <a:ext cx="6471880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Define the network's purpose, size, and requirements.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632555" y="3787140"/>
            <a:ext cx="668060" cy="22860"/>
          </a:xfrm>
          <a:prstGeom prst="roundRect">
            <a:avLst>
              <a:gd name="adj" fmla="val 350712"/>
            </a:avLst>
          </a:prstGeom>
          <a:solidFill>
            <a:srgbClr val="B2D4E5"/>
          </a:solidFill>
          <a:ln/>
        </p:spPr>
      </p:sp>
      <p:sp>
        <p:nvSpPr>
          <p:cNvPr id="11" name="Shape 8"/>
          <p:cNvSpPr/>
          <p:nvPr/>
        </p:nvSpPr>
        <p:spPr>
          <a:xfrm>
            <a:off x="6225957" y="3583900"/>
            <a:ext cx="429458" cy="429458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55378" y="3648313"/>
            <a:ext cx="170497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490460" y="3560088"/>
            <a:ext cx="2505313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Equipment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490460" y="3987641"/>
            <a:ext cx="6471880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Select appropriate network devices, such as a router, switch, and network cables.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6632555" y="5397818"/>
            <a:ext cx="668060" cy="22860"/>
          </a:xfrm>
          <a:prstGeom prst="roundRect">
            <a:avLst>
              <a:gd name="adj" fmla="val 350712"/>
            </a:avLst>
          </a:prstGeom>
          <a:solidFill>
            <a:srgbClr val="B2D4E5"/>
          </a:solidFill>
          <a:ln/>
        </p:spPr>
      </p:sp>
      <p:sp>
        <p:nvSpPr>
          <p:cNvPr id="16" name="Shape 13"/>
          <p:cNvSpPr/>
          <p:nvPr/>
        </p:nvSpPr>
        <p:spPr>
          <a:xfrm>
            <a:off x="6225957" y="5194578"/>
            <a:ext cx="429458" cy="429458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355616" y="5258991"/>
            <a:ext cx="170140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490460" y="5170765"/>
            <a:ext cx="2505313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Configuration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490460" y="5598319"/>
            <a:ext cx="6471880" cy="610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Configure network settings, including IP addresses and network security.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6632555" y="7008495"/>
            <a:ext cx="668060" cy="22860"/>
          </a:xfrm>
          <a:prstGeom prst="roundRect">
            <a:avLst>
              <a:gd name="adj" fmla="val 350712"/>
            </a:avLst>
          </a:prstGeom>
          <a:solidFill>
            <a:srgbClr val="B2D4E5"/>
          </a:solidFill>
          <a:ln/>
        </p:spPr>
      </p:sp>
      <p:sp>
        <p:nvSpPr>
          <p:cNvPr id="21" name="Shape 18"/>
          <p:cNvSpPr/>
          <p:nvPr/>
        </p:nvSpPr>
        <p:spPr>
          <a:xfrm>
            <a:off x="6225957" y="6805255"/>
            <a:ext cx="429458" cy="429458"/>
          </a:xfrm>
          <a:prstGeom prst="roundRect">
            <a:avLst>
              <a:gd name="adj" fmla="val 18668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359664" y="6869668"/>
            <a:ext cx="162044" cy="300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7490460" y="6781443"/>
            <a:ext cx="2505313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Testing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7490460" y="7208996"/>
            <a:ext cx="6471880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Verify network connectivity and performance after setup.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222" y="496729"/>
            <a:ext cx="7879556" cy="1185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Connecting Offices and Departments</a:t>
            </a:r>
            <a:endParaRPr lang="en-US" sz="3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222" y="1953101"/>
            <a:ext cx="903208" cy="144518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06416" y="2133719"/>
            <a:ext cx="2488168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Network Segmentation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1806416" y="2538532"/>
            <a:ext cx="6705362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Separate departments into smaller, manageable networks for improved security and efficiency.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22" y="3398282"/>
            <a:ext cx="903208" cy="144518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06416" y="3578900"/>
            <a:ext cx="2371130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VLANs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1806416" y="3983712"/>
            <a:ext cx="6705362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Virtual Local Area Networks (VLANs) allow for logical grouping of devices, regardless of physical location.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22" y="4843463"/>
            <a:ext cx="903208" cy="144518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06416" y="5024080"/>
            <a:ext cx="2371130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Routing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1806416" y="5428893"/>
            <a:ext cx="6705362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Routers direct data packets between network segments, ensuring data flow between departments.</a:t>
            </a:r>
            <a:endParaRPr lang="en-US" sz="14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222" y="6288643"/>
            <a:ext cx="903208" cy="144518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806416" y="6469261"/>
            <a:ext cx="2726174" cy="296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Centralized Management</a:t>
            </a:r>
            <a:endParaRPr lang="en-US" sz="1850" dirty="0"/>
          </a:p>
        </p:txBody>
      </p:sp>
      <p:sp>
        <p:nvSpPr>
          <p:cNvPr id="15" name="Text 8"/>
          <p:cNvSpPr/>
          <p:nvPr/>
        </p:nvSpPr>
        <p:spPr>
          <a:xfrm>
            <a:off x="1806416" y="6874073"/>
            <a:ext cx="6705362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centralized network management tools for easier configuration and monitoring.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21318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Essential Network Protocols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849999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0844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HTTP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3592592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Hypertext Transfer Protocol for transferring web pages and other web resources.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9999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308443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HTTPS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359259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 version of HTTP, using encryption to protect data transmitted over the internet.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505450"/>
            <a:ext cx="7556421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3988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FTP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624804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File Transfer Protocol allows for transferring files between computers over a network.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2024-12-06T14:59:13Z</dcterms:created>
  <dcterms:modified xsi:type="dcterms:W3CDTF">2024-12-06T14:59:13Z</dcterms:modified>
</cp:coreProperties>
</file>